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B4"/>
    <a:srgbClr val="003399"/>
    <a:srgbClr val="000099"/>
    <a:srgbClr val="FFFFFF"/>
    <a:srgbClr val="6A8EAE"/>
    <a:srgbClr val="AEC2D4"/>
    <a:srgbClr val="175083"/>
    <a:srgbClr val="007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51106E-2EFA-4749-8826-FCC6C929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B0CB307-67A3-4677-9865-661F3BAF9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090" y="6239203"/>
            <a:ext cx="8322671" cy="365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50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1F7E3918-35EA-4092-B9F3-57B66157E2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7" y="6025995"/>
            <a:ext cx="2464450" cy="75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2DFF7332-FB37-4578-A9D7-80C0126D15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154" y="5918561"/>
            <a:ext cx="913846" cy="91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74C16D-1847-4C27-A72D-7AF97954C458}"/>
              </a:ext>
            </a:extLst>
          </p:cNvPr>
          <p:cNvSpPr/>
          <p:nvPr userDrawn="1"/>
        </p:nvSpPr>
        <p:spPr>
          <a:xfrm>
            <a:off x="0" y="-63128"/>
            <a:ext cx="12192000" cy="82061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600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D95222-0168-445F-A368-9DF5B3A02D30}"/>
              </a:ext>
            </a:extLst>
          </p:cNvPr>
          <p:cNvSpPr/>
          <p:nvPr userDrawn="1"/>
        </p:nvSpPr>
        <p:spPr>
          <a:xfrm>
            <a:off x="2859617" y="6187546"/>
            <a:ext cx="8348145" cy="452967"/>
          </a:xfrm>
          <a:prstGeom prst="rect">
            <a:avLst/>
          </a:prstGeom>
          <a:gradFill>
            <a:gsLst>
              <a:gs pos="0">
                <a:srgbClr val="003CB4"/>
              </a:gs>
              <a:gs pos="56000">
                <a:srgbClr val="000099"/>
              </a:gs>
              <a:gs pos="100000">
                <a:srgbClr val="003CB4"/>
              </a:gs>
            </a:gsLst>
            <a:lin ang="10800000" scaled="1"/>
          </a:gra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73425B2-9A8D-4FD6-B23C-5944C5B14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8196"/>
            <a:ext cx="12191999" cy="81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0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798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B3AF-2BC1-99B1-54F7-938842BB0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6A3B5-4706-1200-DE24-98CE27963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86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5C64857-251D-46F5-BCB8-609406F658D1}" vid="{A887E219-2046-4A5C-9E51-378ECC01655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Jeong, Annie L</dc:creator>
  <cp:lastModifiedBy>Jeong, Annie L</cp:lastModifiedBy>
  <cp:revision>2</cp:revision>
  <dcterms:created xsi:type="dcterms:W3CDTF">2022-05-11T15:59:40Z</dcterms:created>
  <dcterms:modified xsi:type="dcterms:W3CDTF">2022-05-11T16:00:13Z</dcterms:modified>
</cp:coreProperties>
</file>